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CBD42A-33B4-40F5-B4E9-A5C77728A808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358A667-1641-4161-BD6D-7B7DA35A4BF0}">
      <dgm:prSet phldrT="[Text]"/>
      <dgm:spPr/>
      <dgm:t>
        <a:bodyPr/>
        <a:lstStyle/>
        <a:p>
          <a:r>
            <a:rPr lang="de-DE" dirty="0" smtClean="0"/>
            <a:t>Werkstück</a:t>
          </a:r>
          <a:endParaRPr lang="de-DE" dirty="0"/>
        </a:p>
      </dgm:t>
    </dgm:pt>
    <dgm:pt modelId="{256BD33F-ACB1-44E1-939B-F23741B4282E}" type="parTrans" cxnId="{7D876F47-86A2-4AF2-9D68-18265B21ACAE}">
      <dgm:prSet/>
      <dgm:spPr/>
      <dgm:t>
        <a:bodyPr/>
        <a:lstStyle/>
        <a:p>
          <a:endParaRPr lang="de-DE"/>
        </a:p>
      </dgm:t>
    </dgm:pt>
    <dgm:pt modelId="{E78BD996-9462-41CB-86AE-671CE4B2AFA9}" type="sibTrans" cxnId="{7D876F47-86A2-4AF2-9D68-18265B21ACAE}">
      <dgm:prSet/>
      <dgm:spPr/>
      <dgm:t>
        <a:bodyPr/>
        <a:lstStyle/>
        <a:p>
          <a:endParaRPr lang="de-DE"/>
        </a:p>
      </dgm:t>
    </dgm:pt>
    <dgm:pt modelId="{5BE68D7D-ACFB-441D-B62B-1709954186EA}">
      <dgm:prSet phldrT="[Text]"/>
      <dgm:spPr/>
      <dgm:t>
        <a:bodyPr/>
        <a:lstStyle/>
        <a:p>
          <a:r>
            <a:rPr lang="de-DE" dirty="0" smtClean="0"/>
            <a:t>Verwerter</a:t>
          </a:r>
          <a:endParaRPr lang="de-DE" dirty="0"/>
        </a:p>
      </dgm:t>
    </dgm:pt>
    <dgm:pt modelId="{95CACA2D-A9EE-4D33-86AA-58CE0571BA8B}" type="parTrans" cxnId="{E3570C39-093D-484C-A3EF-986937EAF25D}">
      <dgm:prSet/>
      <dgm:spPr/>
      <dgm:t>
        <a:bodyPr/>
        <a:lstStyle/>
        <a:p>
          <a:endParaRPr lang="de-DE"/>
        </a:p>
      </dgm:t>
    </dgm:pt>
    <dgm:pt modelId="{59953D71-9679-4117-ACB2-45368177D18E}" type="sibTrans" cxnId="{E3570C39-093D-484C-A3EF-986937EAF25D}">
      <dgm:prSet/>
      <dgm:spPr/>
      <dgm:t>
        <a:bodyPr/>
        <a:lstStyle/>
        <a:p>
          <a:endParaRPr lang="de-DE"/>
        </a:p>
      </dgm:t>
    </dgm:pt>
    <dgm:pt modelId="{6CAC0965-D4F3-4E79-840A-9E86B207003A}">
      <dgm:prSet phldrT="[Text]"/>
      <dgm:spPr/>
      <dgm:t>
        <a:bodyPr/>
        <a:lstStyle/>
        <a:p>
          <a:r>
            <a:rPr lang="de-DE" dirty="0" smtClean="0"/>
            <a:t>Urheber</a:t>
          </a:r>
          <a:endParaRPr lang="de-DE" dirty="0"/>
        </a:p>
      </dgm:t>
    </dgm:pt>
    <dgm:pt modelId="{1B31FA50-E4A7-49BC-9EAA-AEE584AC43EE}" type="parTrans" cxnId="{EE0E278B-A3E4-4E61-81DD-5F022B1808D7}">
      <dgm:prSet/>
      <dgm:spPr/>
      <dgm:t>
        <a:bodyPr/>
        <a:lstStyle/>
        <a:p>
          <a:endParaRPr lang="de-DE"/>
        </a:p>
      </dgm:t>
    </dgm:pt>
    <dgm:pt modelId="{817D1F57-9538-4B79-B44B-9FE472D2C8C1}" type="sibTrans" cxnId="{EE0E278B-A3E4-4E61-81DD-5F022B1808D7}">
      <dgm:prSet/>
      <dgm:spPr/>
      <dgm:t>
        <a:bodyPr/>
        <a:lstStyle/>
        <a:p>
          <a:endParaRPr lang="de-DE"/>
        </a:p>
      </dgm:t>
    </dgm:pt>
    <dgm:pt modelId="{3F25AB77-BCAB-4503-8262-BA78DA985701}">
      <dgm:prSet phldrT="[Text]"/>
      <dgm:spPr/>
      <dgm:t>
        <a:bodyPr/>
        <a:lstStyle/>
        <a:p>
          <a:r>
            <a:rPr lang="de-DE" dirty="0" smtClean="0"/>
            <a:t>Allgemeinheit</a:t>
          </a:r>
          <a:endParaRPr lang="de-DE" dirty="0"/>
        </a:p>
      </dgm:t>
    </dgm:pt>
    <dgm:pt modelId="{1E93168D-7199-4BC6-881A-0F793A330E39}" type="parTrans" cxnId="{F11470A6-8090-4F43-9CCE-AD6750E2610F}">
      <dgm:prSet/>
      <dgm:spPr/>
      <dgm:t>
        <a:bodyPr/>
        <a:lstStyle/>
        <a:p>
          <a:endParaRPr lang="de-DE"/>
        </a:p>
      </dgm:t>
    </dgm:pt>
    <dgm:pt modelId="{66C9639E-913A-420E-964C-B7367B81BAC0}" type="sibTrans" cxnId="{F11470A6-8090-4F43-9CCE-AD6750E2610F}">
      <dgm:prSet/>
      <dgm:spPr/>
      <dgm:t>
        <a:bodyPr/>
        <a:lstStyle/>
        <a:p>
          <a:endParaRPr lang="de-DE"/>
        </a:p>
      </dgm:t>
    </dgm:pt>
    <dgm:pt modelId="{DD6EFA7B-2697-4E14-8459-00FD19977376}" type="pres">
      <dgm:prSet presAssocID="{3BCBD42A-33B4-40F5-B4E9-A5C77728A80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4C30A4A-DC70-44CF-A869-52B6B8CE22C6}" type="pres">
      <dgm:prSet presAssocID="{3358A667-1641-4161-BD6D-7B7DA35A4BF0}" presName="centerShape" presStyleLbl="node0" presStyleIdx="0" presStyleCnt="1"/>
      <dgm:spPr/>
      <dgm:t>
        <a:bodyPr/>
        <a:lstStyle/>
        <a:p>
          <a:endParaRPr lang="de-DE"/>
        </a:p>
      </dgm:t>
    </dgm:pt>
    <dgm:pt modelId="{4A11A4AB-5FB6-41CC-B435-DF746A46F510}" type="pres">
      <dgm:prSet presAssocID="{95CACA2D-A9EE-4D33-86AA-58CE0571BA8B}" presName="parTrans" presStyleLbl="bgSibTrans2D1" presStyleIdx="0" presStyleCnt="3"/>
      <dgm:spPr/>
      <dgm:t>
        <a:bodyPr/>
        <a:lstStyle/>
        <a:p>
          <a:endParaRPr lang="de-DE"/>
        </a:p>
      </dgm:t>
    </dgm:pt>
    <dgm:pt modelId="{A1F5C9F3-7E17-4CD7-9074-395415F44287}" type="pres">
      <dgm:prSet presAssocID="{5BE68D7D-ACFB-441D-B62B-1709954186E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8FFF42A-9F15-440F-9D13-C8288F42E8DD}" type="pres">
      <dgm:prSet presAssocID="{1B31FA50-E4A7-49BC-9EAA-AEE584AC43EE}" presName="parTrans" presStyleLbl="bgSibTrans2D1" presStyleIdx="1" presStyleCnt="3"/>
      <dgm:spPr/>
      <dgm:t>
        <a:bodyPr/>
        <a:lstStyle/>
        <a:p>
          <a:endParaRPr lang="de-DE"/>
        </a:p>
      </dgm:t>
    </dgm:pt>
    <dgm:pt modelId="{59BD7FC6-4440-4120-AED8-29970DC50C27}" type="pres">
      <dgm:prSet presAssocID="{6CAC0965-D4F3-4E79-840A-9E86B207003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26E8562-D1B3-4882-8565-5BBE695C4F9C}" type="pres">
      <dgm:prSet presAssocID="{1E93168D-7199-4BC6-881A-0F793A330E39}" presName="parTrans" presStyleLbl="bgSibTrans2D1" presStyleIdx="2" presStyleCnt="3"/>
      <dgm:spPr/>
      <dgm:t>
        <a:bodyPr/>
        <a:lstStyle/>
        <a:p>
          <a:endParaRPr lang="de-DE"/>
        </a:p>
      </dgm:t>
    </dgm:pt>
    <dgm:pt modelId="{61652B67-4D24-4E96-90B0-72E5792B7A12}" type="pres">
      <dgm:prSet presAssocID="{3F25AB77-BCAB-4503-8262-BA78DA98570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7EA7F996-D672-401B-AC70-557ABEBFE6F5}" type="presOf" srcId="{1B31FA50-E4A7-49BC-9EAA-AEE584AC43EE}" destId="{08FFF42A-9F15-440F-9D13-C8288F42E8DD}" srcOrd="0" destOrd="0" presId="urn:microsoft.com/office/officeart/2005/8/layout/radial4"/>
    <dgm:cxn modelId="{9BB7544C-0566-4FB1-ADF3-7F83892C2EFD}" type="presOf" srcId="{3BCBD42A-33B4-40F5-B4E9-A5C77728A808}" destId="{DD6EFA7B-2697-4E14-8459-00FD19977376}" srcOrd="0" destOrd="0" presId="urn:microsoft.com/office/officeart/2005/8/layout/radial4"/>
    <dgm:cxn modelId="{1BA02D0D-D1FD-46F9-B96B-0CE59D79C4DE}" type="presOf" srcId="{1E93168D-7199-4BC6-881A-0F793A330E39}" destId="{026E8562-D1B3-4882-8565-5BBE695C4F9C}" srcOrd="0" destOrd="0" presId="urn:microsoft.com/office/officeart/2005/8/layout/radial4"/>
    <dgm:cxn modelId="{7216C26E-EBF0-4DD0-B83E-D7C28E632BEF}" type="presOf" srcId="{3358A667-1641-4161-BD6D-7B7DA35A4BF0}" destId="{84C30A4A-DC70-44CF-A869-52B6B8CE22C6}" srcOrd="0" destOrd="0" presId="urn:microsoft.com/office/officeart/2005/8/layout/radial4"/>
    <dgm:cxn modelId="{D84DD3B6-F01A-4FE1-87FD-D3387B75312A}" type="presOf" srcId="{5BE68D7D-ACFB-441D-B62B-1709954186EA}" destId="{A1F5C9F3-7E17-4CD7-9074-395415F44287}" srcOrd="0" destOrd="0" presId="urn:microsoft.com/office/officeart/2005/8/layout/radial4"/>
    <dgm:cxn modelId="{EE0E278B-A3E4-4E61-81DD-5F022B1808D7}" srcId="{3358A667-1641-4161-BD6D-7B7DA35A4BF0}" destId="{6CAC0965-D4F3-4E79-840A-9E86B207003A}" srcOrd="1" destOrd="0" parTransId="{1B31FA50-E4A7-49BC-9EAA-AEE584AC43EE}" sibTransId="{817D1F57-9538-4B79-B44B-9FE472D2C8C1}"/>
    <dgm:cxn modelId="{6B1A8282-11CE-4D59-BFE2-1BD264F7CEB8}" type="presOf" srcId="{95CACA2D-A9EE-4D33-86AA-58CE0571BA8B}" destId="{4A11A4AB-5FB6-41CC-B435-DF746A46F510}" srcOrd="0" destOrd="0" presId="urn:microsoft.com/office/officeart/2005/8/layout/radial4"/>
    <dgm:cxn modelId="{E3570C39-093D-484C-A3EF-986937EAF25D}" srcId="{3358A667-1641-4161-BD6D-7B7DA35A4BF0}" destId="{5BE68D7D-ACFB-441D-B62B-1709954186EA}" srcOrd="0" destOrd="0" parTransId="{95CACA2D-A9EE-4D33-86AA-58CE0571BA8B}" sibTransId="{59953D71-9679-4117-ACB2-45368177D18E}"/>
    <dgm:cxn modelId="{F11470A6-8090-4F43-9CCE-AD6750E2610F}" srcId="{3358A667-1641-4161-BD6D-7B7DA35A4BF0}" destId="{3F25AB77-BCAB-4503-8262-BA78DA985701}" srcOrd="2" destOrd="0" parTransId="{1E93168D-7199-4BC6-881A-0F793A330E39}" sibTransId="{66C9639E-913A-420E-964C-B7367B81BAC0}"/>
    <dgm:cxn modelId="{DF8F7897-A420-4B99-B2F4-9F48DC294010}" type="presOf" srcId="{6CAC0965-D4F3-4E79-840A-9E86B207003A}" destId="{59BD7FC6-4440-4120-AED8-29970DC50C27}" srcOrd="0" destOrd="0" presId="urn:microsoft.com/office/officeart/2005/8/layout/radial4"/>
    <dgm:cxn modelId="{31093597-DEE0-4295-B3E1-3BF0B10F98C5}" type="presOf" srcId="{3F25AB77-BCAB-4503-8262-BA78DA985701}" destId="{61652B67-4D24-4E96-90B0-72E5792B7A12}" srcOrd="0" destOrd="0" presId="urn:microsoft.com/office/officeart/2005/8/layout/radial4"/>
    <dgm:cxn modelId="{7D876F47-86A2-4AF2-9D68-18265B21ACAE}" srcId="{3BCBD42A-33B4-40F5-B4E9-A5C77728A808}" destId="{3358A667-1641-4161-BD6D-7B7DA35A4BF0}" srcOrd="0" destOrd="0" parTransId="{256BD33F-ACB1-44E1-939B-F23741B4282E}" sibTransId="{E78BD996-9462-41CB-86AE-671CE4B2AFA9}"/>
    <dgm:cxn modelId="{E78ACA32-FBCD-4E36-B43B-DD5A8D631EB2}" type="presParOf" srcId="{DD6EFA7B-2697-4E14-8459-00FD19977376}" destId="{84C30A4A-DC70-44CF-A869-52B6B8CE22C6}" srcOrd="0" destOrd="0" presId="urn:microsoft.com/office/officeart/2005/8/layout/radial4"/>
    <dgm:cxn modelId="{BC1C392F-E41C-456D-93F9-8CB477B2F3B2}" type="presParOf" srcId="{DD6EFA7B-2697-4E14-8459-00FD19977376}" destId="{4A11A4AB-5FB6-41CC-B435-DF746A46F510}" srcOrd="1" destOrd="0" presId="urn:microsoft.com/office/officeart/2005/8/layout/radial4"/>
    <dgm:cxn modelId="{CE055B3A-1339-43FF-B126-9FF62E7C7576}" type="presParOf" srcId="{DD6EFA7B-2697-4E14-8459-00FD19977376}" destId="{A1F5C9F3-7E17-4CD7-9074-395415F44287}" srcOrd="2" destOrd="0" presId="urn:microsoft.com/office/officeart/2005/8/layout/radial4"/>
    <dgm:cxn modelId="{C5DE3AA5-85E3-4D0B-BB58-4BD2FBD89C73}" type="presParOf" srcId="{DD6EFA7B-2697-4E14-8459-00FD19977376}" destId="{08FFF42A-9F15-440F-9D13-C8288F42E8DD}" srcOrd="3" destOrd="0" presId="urn:microsoft.com/office/officeart/2005/8/layout/radial4"/>
    <dgm:cxn modelId="{3B7CE09C-826A-434F-A526-562331247132}" type="presParOf" srcId="{DD6EFA7B-2697-4E14-8459-00FD19977376}" destId="{59BD7FC6-4440-4120-AED8-29970DC50C27}" srcOrd="4" destOrd="0" presId="urn:microsoft.com/office/officeart/2005/8/layout/radial4"/>
    <dgm:cxn modelId="{D4424B91-3C10-449D-845D-34212B177661}" type="presParOf" srcId="{DD6EFA7B-2697-4E14-8459-00FD19977376}" destId="{026E8562-D1B3-4882-8565-5BBE695C4F9C}" srcOrd="5" destOrd="0" presId="urn:microsoft.com/office/officeart/2005/8/layout/radial4"/>
    <dgm:cxn modelId="{4B2BFF14-8994-4D4B-9D39-5BC7A29F5EE5}" type="presParOf" srcId="{DD6EFA7B-2697-4E14-8459-00FD19977376}" destId="{61652B67-4D24-4E96-90B0-72E5792B7A12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58CB450-3AFF-47E9-8A84-A3A70288AA6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63DB40B0-6B36-4661-9EB1-F27109BA69F9}">
      <dgm:prSet phldrT="[Text]" custT="1"/>
      <dgm:spPr/>
      <dgm:t>
        <a:bodyPr/>
        <a:lstStyle/>
        <a:p>
          <a:r>
            <a:rPr lang="de-DE" sz="2000" dirty="0" smtClean="0"/>
            <a:t>Urheber</a:t>
          </a:r>
          <a:endParaRPr lang="de-DE" sz="2000" dirty="0"/>
        </a:p>
      </dgm:t>
    </dgm:pt>
    <dgm:pt modelId="{6B750B62-C440-45D9-8FB7-46ACBFEC59A8}" type="parTrans" cxnId="{14B4682B-8E8E-4CC0-AC8D-D41C5E9E231F}">
      <dgm:prSet/>
      <dgm:spPr/>
      <dgm:t>
        <a:bodyPr/>
        <a:lstStyle/>
        <a:p>
          <a:endParaRPr lang="de-DE"/>
        </a:p>
      </dgm:t>
    </dgm:pt>
    <dgm:pt modelId="{4E538E8D-30D6-4D13-9304-6178EB062CC1}" type="sibTrans" cxnId="{14B4682B-8E8E-4CC0-AC8D-D41C5E9E231F}">
      <dgm:prSet/>
      <dgm:spPr/>
      <dgm:t>
        <a:bodyPr/>
        <a:lstStyle/>
        <a:p>
          <a:endParaRPr lang="de-DE"/>
        </a:p>
      </dgm:t>
    </dgm:pt>
    <dgm:pt modelId="{64AD5B87-F48A-4FF9-8A45-94C41011A60C}">
      <dgm:prSet phldrT="[Text]" custT="1"/>
      <dgm:spPr/>
      <dgm:t>
        <a:bodyPr/>
        <a:lstStyle/>
        <a:p>
          <a:r>
            <a:rPr lang="de-DE" sz="1600" dirty="0" smtClean="0"/>
            <a:t>Finanzieller Ausgleich</a:t>
          </a:r>
          <a:endParaRPr lang="de-DE" sz="1600" dirty="0"/>
        </a:p>
      </dgm:t>
    </dgm:pt>
    <dgm:pt modelId="{DAE686D6-7889-4974-B098-15D49A3CB7D6}" type="parTrans" cxnId="{8D959ED4-6EC7-4901-8DFC-3299B6AEE047}">
      <dgm:prSet/>
      <dgm:spPr/>
      <dgm:t>
        <a:bodyPr/>
        <a:lstStyle/>
        <a:p>
          <a:endParaRPr lang="de-DE"/>
        </a:p>
      </dgm:t>
    </dgm:pt>
    <dgm:pt modelId="{D80C43B9-2C6C-4889-933F-FA63CA73525F}" type="sibTrans" cxnId="{8D959ED4-6EC7-4901-8DFC-3299B6AEE047}">
      <dgm:prSet/>
      <dgm:spPr/>
      <dgm:t>
        <a:bodyPr/>
        <a:lstStyle/>
        <a:p>
          <a:endParaRPr lang="de-DE"/>
        </a:p>
      </dgm:t>
    </dgm:pt>
    <dgm:pt modelId="{26796831-259A-4C94-A8C2-11DF37D7DE89}">
      <dgm:prSet phldrT="[Text]" custT="1"/>
      <dgm:spPr/>
      <dgm:t>
        <a:bodyPr/>
        <a:lstStyle/>
        <a:p>
          <a:r>
            <a:rPr lang="de-DE" sz="1600" dirty="0" smtClean="0"/>
            <a:t>Schutz des eigenen Werkes</a:t>
          </a:r>
          <a:endParaRPr lang="de-DE" sz="1600" dirty="0"/>
        </a:p>
      </dgm:t>
    </dgm:pt>
    <dgm:pt modelId="{469F50A9-4323-4CAE-BE44-4EE6AA57F327}" type="parTrans" cxnId="{E34BC8FB-EAE8-43B4-9D95-2CFDB9ADAB4E}">
      <dgm:prSet/>
      <dgm:spPr/>
      <dgm:t>
        <a:bodyPr/>
        <a:lstStyle/>
        <a:p>
          <a:endParaRPr lang="de-DE"/>
        </a:p>
      </dgm:t>
    </dgm:pt>
    <dgm:pt modelId="{39E8804A-DA3E-42D1-8F0F-3FC393CDF39B}" type="sibTrans" cxnId="{E34BC8FB-EAE8-43B4-9D95-2CFDB9ADAB4E}">
      <dgm:prSet/>
      <dgm:spPr/>
      <dgm:t>
        <a:bodyPr/>
        <a:lstStyle/>
        <a:p>
          <a:endParaRPr lang="de-DE"/>
        </a:p>
      </dgm:t>
    </dgm:pt>
    <dgm:pt modelId="{6F59331F-2474-4399-81A0-AA1C2B07A6D5}">
      <dgm:prSet phldrT="[Text]" custT="1"/>
      <dgm:spPr/>
      <dgm:t>
        <a:bodyPr/>
        <a:lstStyle/>
        <a:p>
          <a:r>
            <a:rPr lang="de-DE" sz="2000" dirty="0" smtClean="0"/>
            <a:t>Verwerter</a:t>
          </a:r>
          <a:endParaRPr lang="de-DE" sz="2000" dirty="0"/>
        </a:p>
      </dgm:t>
    </dgm:pt>
    <dgm:pt modelId="{B65DC6E4-184F-40D2-A2BD-7BF385A1734C}" type="parTrans" cxnId="{8A3E8BE1-C320-449D-B48D-86554F64913D}">
      <dgm:prSet/>
      <dgm:spPr/>
      <dgm:t>
        <a:bodyPr/>
        <a:lstStyle/>
        <a:p>
          <a:endParaRPr lang="de-DE"/>
        </a:p>
      </dgm:t>
    </dgm:pt>
    <dgm:pt modelId="{01E0626B-5B12-4D22-A5BF-D2291C46A46B}" type="sibTrans" cxnId="{8A3E8BE1-C320-449D-B48D-86554F64913D}">
      <dgm:prSet/>
      <dgm:spPr/>
      <dgm:t>
        <a:bodyPr/>
        <a:lstStyle/>
        <a:p>
          <a:endParaRPr lang="de-DE"/>
        </a:p>
      </dgm:t>
    </dgm:pt>
    <dgm:pt modelId="{9BBDECB6-3A1C-4964-B07C-9B56F7F55F3F}">
      <dgm:prSet phldrT="[Text]" custT="1"/>
      <dgm:spPr/>
      <dgm:t>
        <a:bodyPr/>
        <a:lstStyle/>
        <a:p>
          <a:r>
            <a:rPr lang="de-DE" sz="1600" dirty="0" smtClean="0"/>
            <a:t>Optimale Verwertung</a:t>
          </a:r>
          <a:endParaRPr lang="de-DE" sz="1600" dirty="0"/>
        </a:p>
      </dgm:t>
    </dgm:pt>
    <dgm:pt modelId="{4AE78B3C-1B17-4A80-B6C4-89850749A3F1}" type="parTrans" cxnId="{1403E0FE-400F-46F5-99A3-49FFCF7BE597}">
      <dgm:prSet/>
      <dgm:spPr/>
      <dgm:t>
        <a:bodyPr/>
        <a:lstStyle/>
        <a:p>
          <a:endParaRPr lang="de-DE"/>
        </a:p>
      </dgm:t>
    </dgm:pt>
    <dgm:pt modelId="{A2719107-6FD9-42A7-862E-72ED146B4791}" type="sibTrans" cxnId="{1403E0FE-400F-46F5-99A3-49FFCF7BE597}">
      <dgm:prSet/>
      <dgm:spPr/>
      <dgm:t>
        <a:bodyPr/>
        <a:lstStyle/>
        <a:p>
          <a:endParaRPr lang="de-DE"/>
        </a:p>
      </dgm:t>
    </dgm:pt>
    <dgm:pt modelId="{F6393A03-5617-4F2B-9258-263C276C54CB}">
      <dgm:prSet phldrT="[Text]" custT="1"/>
      <dgm:spPr/>
      <dgm:t>
        <a:bodyPr/>
        <a:lstStyle/>
        <a:p>
          <a:r>
            <a:rPr lang="de-DE" sz="1600" dirty="0" smtClean="0"/>
            <a:t>Wahrung des Geschäfts-modells</a:t>
          </a:r>
          <a:endParaRPr lang="de-DE" sz="1600" dirty="0"/>
        </a:p>
      </dgm:t>
    </dgm:pt>
    <dgm:pt modelId="{BF4DC52F-58DB-49C0-8760-B2ED63D2B6A8}" type="parTrans" cxnId="{64E6C306-6353-4EFE-B149-D550F2FEF213}">
      <dgm:prSet/>
      <dgm:spPr/>
      <dgm:t>
        <a:bodyPr/>
        <a:lstStyle/>
        <a:p>
          <a:endParaRPr lang="de-DE"/>
        </a:p>
      </dgm:t>
    </dgm:pt>
    <dgm:pt modelId="{BC069AD4-3D62-4B8D-9813-CD7E4F1A692B}" type="sibTrans" cxnId="{64E6C306-6353-4EFE-B149-D550F2FEF213}">
      <dgm:prSet/>
      <dgm:spPr/>
      <dgm:t>
        <a:bodyPr/>
        <a:lstStyle/>
        <a:p>
          <a:endParaRPr lang="de-DE"/>
        </a:p>
      </dgm:t>
    </dgm:pt>
    <dgm:pt modelId="{EC08A160-F714-4E66-A473-9A8740CF08F3}">
      <dgm:prSet phldrT="[Text]" custT="1"/>
      <dgm:spPr/>
      <dgm:t>
        <a:bodyPr/>
        <a:lstStyle/>
        <a:p>
          <a:r>
            <a:rPr lang="de-DE" sz="2000" dirty="0" smtClean="0"/>
            <a:t>Allgemeinheit</a:t>
          </a:r>
          <a:endParaRPr lang="de-DE" sz="2000" dirty="0"/>
        </a:p>
      </dgm:t>
    </dgm:pt>
    <dgm:pt modelId="{7800741F-96E7-4385-85C7-6BFD17EAB454}" type="parTrans" cxnId="{21F22E55-5460-4211-9DD1-06740050D787}">
      <dgm:prSet/>
      <dgm:spPr/>
      <dgm:t>
        <a:bodyPr/>
        <a:lstStyle/>
        <a:p>
          <a:endParaRPr lang="de-DE"/>
        </a:p>
      </dgm:t>
    </dgm:pt>
    <dgm:pt modelId="{6689A749-C9F1-4F99-8478-863764DDF7B3}" type="sibTrans" cxnId="{21F22E55-5460-4211-9DD1-06740050D787}">
      <dgm:prSet/>
      <dgm:spPr/>
      <dgm:t>
        <a:bodyPr/>
        <a:lstStyle/>
        <a:p>
          <a:endParaRPr lang="de-DE"/>
        </a:p>
      </dgm:t>
    </dgm:pt>
    <dgm:pt modelId="{CBE16E3D-F446-4222-B93F-A6DA673D594C}">
      <dgm:prSet phldrT="[Text]" custT="1"/>
      <dgm:spPr/>
      <dgm:t>
        <a:bodyPr/>
        <a:lstStyle/>
        <a:p>
          <a:r>
            <a:rPr lang="de-DE" sz="1600" dirty="0" smtClean="0"/>
            <a:t>Zugang zu geistigen Werken anderer</a:t>
          </a:r>
          <a:endParaRPr lang="de-DE" sz="1600" dirty="0"/>
        </a:p>
      </dgm:t>
    </dgm:pt>
    <dgm:pt modelId="{C451C11B-82A7-477A-9B6B-9F303846D038}" type="parTrans" cxnId="{763EB41D-B4FA-4D67-89AB-1764BA7533C4}">
      <dgm:prSet/>
      <dgm:spPr/>
      <dgm:t>
        <a:bodyPr/>
        <a:lstStyle/>
        <a:p>
          <a:endParaRPr lang="de-DE"/>
        </a:p>
      </dgm:t>
    </dgm:pt>
    <dgm:pt modelId="{A4468144-2A70-403F-A491-A8D556B6A213}" type="sibTrans" cxnId="{763EB41D-B4FA-4D67-89AB-1764BA7533C4}">
      <dgm:prSet/>
      <dgm:spPr/>
      <dgm:t>
        <a:bodyPr/>
        <a:lstStyle/>
        <a:p>
          <a:endParaRPr lang="de-DE"/>
        </a:p>
      </dgm:t>
    </dgm:pt>
    <dgm:pt modelId="{D0EFD45F-E66B-4207-BC76-091F81D40C34}">
      <dgm:prSet phldrT="[Text]" custT="1"/>
      <dgm:spPr/>
      <dgm:t>
        <a:bodyPr/>
        <a:lstStyle/>
        <a:p>
          <a:r>
            <a:rPr lang="de-DE" sz="1600" dirty="0" smtClean="0"/>
            <a:t>Kultureller Fort-schritt</a:t>
          </a:r>
          <a:endParaRPr lang="de-DE" sz="1600" dirty="0"/>
        </a:p>
      </dgm:t>
    </dgm:pt>
    <dgm:pt modelId="{7B9B7CDA-0CCF-4A29-8EE1-03EB654F5D44}" type="parTrans" cxnId="{3881F44E-B0A9-4367-AC92-AFE119D727CB}">
      <dgm:prSet/>
      <dgm:spPr/>
      <dgm:t>
        <a:bodyPr/>
        <a:lstStyle/>
        <a:p>
          <a:endParaRPr lang="de-DE"/>
        </a:p>
      </dgm:t>
    </dgm:pt>
    <dgm:pt modelId="{6153D596-FA9B-4140-A94C-F54DBC3A2BF9}" type="sibTrans" cxnId="{3881F44E-B0A9-4367-AC92-AFE119D727CB}">
      <dgm:prSet/>
      <dgm:spPr/>
      <dgm:t>
        <a:bodyPr/>
        <a:lstStyle/>
        <a:p>
          <a:endParaRPr lang="de-DE"/>
        </a:p>
      </dgm:t>
    </dgm:pt>
    <dgm:pt modelId="{02E1B569-F4C2-4D65-93FD-A4E25ACED955}" type="pres">
      <dgm:prSet presAssocID="{358CB450-3AFF-47E9-8A84-A3A70288AA6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0CA40276-023C-4E9B-B890-07F2603F1394}" type="pres">
      <dgm:prSet presAssocID="{63DB40B0-6B36-4661-9EB1-F27109BA69F9}" presName="composite" presStyleCnt="0"/>
      <dgm:spPr/>
    </dgm:pt>
    <dgm:pt modelId="{039BD3CA-F4CD-4C13-8E66-20E172BCF3D1}" type="pres">
      <dgm:prSet presAssocID="{63DB40B0-6B36-4661-9EB1-F27109BA69F9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8137962-1773-4BF6-8011-69157478269A}" type="pres">
      <dgm:prSet presAssocID="{63DB40B0-6B36-4661-9EB1-F27109BA69F9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EDD0AC5-9294-435C-B64D-2B1E51B18F72}" type="pres">
      <dgm:prSet presAssocID="{4E538E8D-30D6-4D13-9304-6178EB062CC1}" presName="space" presStyleCnt="0"/>
      <dgm:spPr/>
    </dgm:pt>
    <dgm:pt modelId="{46A6A14C-A429-4902-BDE9-4E262E0D4EAA}" type="pres">
      <dgm:prSet presAssocID="{6F59331F-2474-4399-81A0-AA1C2B07A6D5}" presName="composite" presStyleCnt="0"/>
      <dgm:spPr/>
    </dgm:pt>
    <dgm:pt modelId="{82EEBFD4-E298-4A35-9406-7B0A476D5507}" type="pres">
      <dgm:prSet presAssocID="{6F59331F-2474-4399-81A0-AA1C2B07A6D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ABB3D30-F8DD-4BF3-9853-0B6BFBCB8265}" type="pres">
      <dgm:prSet presAssocID="{6F59331F-2474-4399-81A0-AA1C2B07A6D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408F38C-38AC-4D67-B25C-C896BC8F35D6}" type="pres">
      <dgm:prSet presAssocID="{01E0626B-5B12-4D22-A5BF-D2291C46A46B}" presName="space" presStyleCnt="0"/>
      <dgm:spPr/>
    </dgm:pt>
    <dgm:pt modelId="{9D8C65E9-8536-48AF-B332-BB1C34705853}" type="pres">
      <dgm:prSet presAssocID="{EC08A160-F714-4E66-A473-9A8740CF08F3}" presName="composite" presStyleCnt="0"/>
      <dgm:spPr/>
    </dgm:pt>
    <dgm:pt modelId="{9600CBC3-E403-435A-A897-6AF913E184B2}" type="pres">
      <dgm:prSet presAssocID="{EC08A160-F714-4E66-A473-9A8740CF08F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A83098E-19EE-4A18-98D8-7ABEF15987BD}" type="pres">
      <dgm:prSet presAssocID="{EC08A160-F714-4E66-A473-9A8740CF08F3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881F44E-B0A9-4367-AC92-AFE119D727CB}" srcId="{EC08A160-F714-4E66-A473-9A8740CF08F3}" destId="{D0EFD45F-E66B-4207-BC76-091F81D40C34}" srcOrd="1" destOrd="0" parTransId="{7B9B7CDA-0CCF-4A29-8EE1-03EB654F5D44}" sibTransId="{6153D596-FA9B-4140-A94C-F54DBC3A2BF9}"/>
    <dgm:cxn modelId="{1403E0FE-400F-46F5-99A3-49FFCF7BE597}" srcId="{6F59331F-2474-4399-81A0-AA1C2B07A6D5}" destId="{9BBDECB6-3A1C-4964-B07C-9B56F7F55F3F}" srcOrd="0" destOrd="0" parTransId="{4AE78B3C-1B17-4A80-B6C4-89850749A3F1}" sibTransId="{A2719107-6FD9-42A7-862E-72ED146B4791}"/>
    <dgm:cxn modelId="{763EB41D-B4FA-4D67-89AB-1764BA7533C4}" srcId="{EC08A160-F714-4E66-A473-9A8740CF08F3}" destId="{CBE16E3D-F446-4222-B93F-A6DA673D594C}" srcOrd="0" destOrd="0" parTransId="{C451C11B-82A7-477A-9B6B-9F303846D038}" sibTransId="{A4468144-2A70-403F-A491-A8D556B6A213}"/>
    <dgm:cxn modelId="{14B4682B-8E8E-4CC0-AC8D-D41C5E9E231F}" srcId="{358CB450-3AFF-47E9-8A84-A3A70288AA62}" destId="{63DB40B0-6B36-4661-9EB1-F27109BA69F9}" srcOrd="0" destOrd="0" parTransId="{6B750B62-C440-45D9-8FB7-46ACBFEC59A8}" sibTransId="{4E538E8D-30D6-4D13-9304-6178EB062CC1}"/>
    <dgm:cxn modelId="{EAABF80F-7DEC-40D5-99DE-4BCC5D438621}" type="presOf" srcId="{9BBDECB6-3A1C-4964-B07C-9B56F7F55F3F}" destId="{2ABB3D30-F8DD-4BF3-9853-0B6BFBCB8265}" srcOrd="0" destOrd="0" presId="urn:microsoft.com/office/officeart/2005/8/layout/hList1"/>
    <dgm:cxn modelId="{3C3A01AD-C9E1-4C36-BF83-DD85C7365888}" type="presOf" srcId="{6F59331F-2474-4399-81A0-AA1C2B07A6D5}" destId="{82EEBFD4-E298-4A35-9406-7B0A476D5507}" srcOrd="0" destOrd="0" presId="urn:microsoft.com/office/officeart/2005/8/layout/hList1"/>
    <dgm:cxn modelId="{8D959ED4-6EC7-4901-8DFC-3299B6AEE047}" srcId="{63DB40B0-6B36-4661-9EB1-F27109BA69F9}" destId="{64AD5B87-F48A-4FF9-8A45-94C41011A60C}" srcOrd="0" destOrd="0" parTransId="{DAE686D6-7889-4974-B098-15D49A3CB7D6}" sibTransId="{D80C43B9-2C6C-4889-933F-FA63CA73525F}"/>
    <dgm:cxn modelId="{21F22E55-5460-4211-9DD1-06740050D787}" srcId="{358CB450-3AFF-47E9-8A84-A3A70288AA62}" destId="{EC08A160-F714-4E66-A473-9A8740CF08F3}" srcOrd="2" destOrd="0" parTransId="{7800741F-96E7-4385-85C7-6BFD17EAB454}" sibTransId="{6689A749-C9F1-4F99-8478-863764DDF7B3}"/>
    <dgm:cxn modelId="{E332FB15-6153-4F4E-8546-B9D4DC117849}" type="presOf" srcId="{EC08A160-F714-4E66-A473-9A8740CF08F3}" destId="{9600CBC3-E403-435A-A897-6AF913E184B2}" srcOrd="0" destOrd="0" presId="urn:microsoft.com/office/officeart/2005/8/layout/hList1"/>
    <dgm:cxn modelId="{E34BC8FB-EAE8-43B4-9D95-2CFDB9ADAB4E}" srcId="{63DB40B0-6B36-4661-9EB1-F27109BA69F9}" destId="{26796831-259A-4C94-A8C2-11DF37D7DE89}" srcOrd="1" destOrd="0" parTransId="{469F50A9-4323-4CAE-BE44-4EE6AA57F327}" sibTransId="{39E8804A-DA3E-42D1-8F0F-3FC393CDF39B}"/>
    <dgm:cxn modelId="{D96665FE-475B-4B23-9F56-C18A3D5C4FCA}" type="presOf" srcId="{26796831-259A-4C94-A8C2-11DF37D7DE89}" destId="{B8137962-1773-4BF6-8011-69157478269A}" srcOrd="0" destOrd="1" presId="urn:microsoft.com/office/officeart/2005/8/layout/hList1"/>
    <dgm:cxn modelId="{FA61F02F-8AEF-44A8-ADB7-C52F6CC6B4A0}" type="presOf" srcId="{63DB40B0-6B36-4661-9EB1-F27109BA69F9}" destId="{039BD3CA-F4CD-4C13-8E66-20E172BCF3D1}" srcOrd="0" destOrd="0" presId="urn:microsoft.com/office/officeart/2005/8/layout/hList1"/>
    <dgm:cxn modelId="{DC6F805A-FD03-4CF7-938F-9A197F15763A}" type="presOf" srcId="{64AD5B87-F48A-4FF9-8A45-94C41011A60C}" destId="{B8137962-1773-4BF6-8011-69157478269A}" srcOrd="0" destOrd="0" presId="urn:microsoft.com/office/officeart/2005/8/layout/hList1"/>
    <dgm:cxn modelId="{8BBC1BBB-E739-41F1-BDF9-D10DF8A74DA0}" type="presOf" srcId="{358CB450-3AFF-47E9-8A84-A3A70288AA62}" destId="{02E1B569-F4C2-4D65-93FD-A4E25ACED955}" srcOrd="0" destOrd="0" presId="urn:microsoft.com/office/officeart/2005/8/layout/hList1"/>
    <dgm:cxn modelId="{7D7649C2-9598-4BF0-B8AE-6769D8241D94}" type="presOf" srcId="{CBE16E3D-F446-4222-B93F-A6DA673D594C}" destId="{7A83098E-19EE-4A18-98D8-7ABEF15987BD}" srcOrd="0" destOrd="0" presId="urn:microsoft.com/office/officeart/2005/8/layout/hList1"/>
    <dgm:cxn modelId="{A4F49D54-ED3A-4062-93FA-451E2DE9AB2A}" type="presOf" srcId="{D0EFD45F-E66B-4207-BC76-091F81D40C34}" destId="{7A83098E-19EE-4A18-98D8-7ABEF15987BD}" srcOrd="0" destOrd="1" presId="urn:microsoft.com/office/officeart/2005/8/layout/hList1"/>
    <dgm:cxn modelId="{8A3E8BE1-C320-449D-B48D-86554F64913D}" srcId="{358CB450-3AFF-47E9-8A84-A3A70288AA62}" destId="{6F59331F-2474-4399-81A0-AA1C2B07A6D5}" srcOrd="1" destOrd="0" parTransId="{B65DC6E4-184F-40D2-A2BD-7BF385A1734C}" sibTransId="{01E0626B-5B12-4D22-A5BF-D2291C46A46B}"/>
    <dgm:cxn modelId="{64E6C306-6353-4EFE-B149-D550F2FEF213}" srcId="{6F59331F-2474-4399-81A0-AA1C2B07A6D5}" destId="{F6393A03-5617-4F2B-9258-263C276C54CB}" srcOrd="1" destOrd="0" parTransId="{BF4DC52F-58DB-49C0-8760-B2ED63D2B6A8}" sibTransId="{BC069AD4-3D62-4B8D-9813-CD7E4F1A692B}"/>
    <dgm:cxn modelId="{9043FE61-7F6F-4C7D-8FD3-0FAF72F6F060}" type="presOf" srcId="{F6393A03-5617-4F2B-9258-263C276C54CB}" destId="{2ABB3D30-F8DD-4BF3-9853-0B6BFBCB8265}" srcOrd="0" destOrd="1" presId="urn:microsoft.com/office/officeart/2005/8/layout/hList1"/>
    <dgm:cxn modelId="{91DC2ACD-E530-4AA4-837C-B718088E0A6D}" type="presParOf" srcId="{02E1B569-F4C2-4D65-93FD-A4E25ACED955}" destId="{0CA40276-023C-4E9B-B890-07F2603F1394}" srcOrd="0" destOrd="0" presId="urn:microsoft.com/office/officeart/2005/8/layout/hList1"/>
    <dgm:cxn modelId="{2AA3E30E-D037-48DF-BAAC-EC37AA3F0371}" type="presParOf" srcId="{0CA40276-023C-4E9B-B890-07F2603F1394}" destId="{039BD3CA-F4CD-4C13-8E66-20E172BCF3D1}" srcOrd="0" destOrd="0" presId="urn:microsoft.com/office/officeart/2005/8/layout/hList1"/>
    <dgm:cxn modelId="{564B5B9C-1E78-4181-9AB8-3D0A75172860}" type="presParOf" srcId="{0CA40276-023C-4E9B-B890-07F2603F1394}" destId="{B8137962-1773-4BF6-8011-69157478269A}" srcOrd="1" destOrd="0" presId="urn:microsoft.com/office/officeart/2005/8/layout/hList1"/>
    <dgm:cxn modelId="{FAB39FFC-713D-4A09-B694-76C5FA2221F3}" type="presParOf" srcId="{02E1B569-F4C2-4D65-93FD-A4E25ACED955}" destId="{DEDD0AC5-9294-435C-B64D-2B1E51B18F72}" srcOrd="1" destOrd="0" presId="urn:microsoft.com/office/officeart/2005/8/layout/hList1"/>
    <dgm:cxn modelId="{5A607589-BFD4-4C0B-BC07-4E22E10D6B1A}" type="presParOf" srcId="{02E1B569-F4C2-4D65-93FD-A4E25ACED955}" destId="{46A6A14C-A429-4902-BDE9-4E262E0D4EAA}" srcOrd="2" destOrd="0" presId="urn:microsoft.com/office/officeart/2005/8/layout/hList1"/>
    <dgm:cxn modelId="{25C2672D-7608-4DB1-B020-B61E469C4926}" type="presParOf" srcId="{46A6A14C-A429-4902-BDE9-4E262E0D4EAA}" destId="{82EEBFD4-E298-4A35-9406-7B0A476D5507}" srcOrd="0" destOrd="0" presId="urn:microsoft.com/office/officeart/2005/8/layout/hList1"/>
    <dgm:cxn modelId="{6B8FA692-0D5D-41E3-9F3B-69A63FBE5785}" type="presParOf" srcId="{46A6A14C-A429-4902-BDE9-4E262E0D4EAA}" destId="{2ABB3D30-F8DD-4BF3-9853-0B6BFBCB8265}" srcOrd="1" destOrd="0" presId="urn:microsoft.com/office/officeart/2005/8/layout/hList1"/>
    <dgm:cxn modelId="{A2CA37C8-6A59-44AA-B6E5-D9DB147A1979}" type="presParOf" srcId="{02E1B569-F4C2-4D65-93FD-A4E25ACED955}" destId="{9408F38C-38AC-4D67-B25C-C896BC8F35D6}" srcOrd="3" destOrd="0" presId="urn:microsoft.com/office/officeart/2005/8/layout/hList1"/>
    <dgm:cxn modelId="{28674AEC-9587-4837-BE48-7A090A3D8D77}" type="presParOf" srcId="{02E1B569-F4C2-4D65-93FD-A4E25ACED955}" destId="{9D8C65E9-8536-48AF-B332-BB1C34705853}" srcOrd="4" destOrd="0" presId="urn:microsoft.com/office/officeart/2005/8/layout/hList1"/>
    <dgm:cxn modelId="{370A0E01-2088-4866-A7C3-F4E6642163EC}" type="presParOf" srcId="{9D8C65E9-8536-48AF-B332-BB1C34705853}" destId="{9600CBC3-E403-435A-A897-6AF913E184B2}" srcOrd="0" destOrd="0" presId="urn:microsoft.com/office/officeart/2005/8/layout/hList1"/>
    <dgm:cxn modelId="{A5AED355-FF40-4929-B7F9-BFE3D4FB36A0}" type="presParOf" srcId="{9D8C65E9-8536-48AF-B332-BB1C34705853}" destId="{7A83098E-19EE-4A18-98D8-7ABEF15987BD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C30A4A-DC70-44CF-A869-52B6B8CE22C6}">
      <dsp:nvSpPr>
        <dsp:cNvPr id="0" name=""/>
        <dsp:cNvSpPr/>
      </dsp:nvSpPr>
      <dsp:spPr>
        <a:xfrm>
          <a:off x="2276248" y="1959739"/>
          <a:ext cx="1643516" cy="16435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Werkstück</a:t>
          </a:r>
          <a:endParaRPr lang="de-DE" sz="2000" kern="1200" dirty="0"/>
        </a:p>
      </dsp:txBody>
      <dsp:txXfrm>
        <a:off x="2516935" y="2200426"/>
        <a:ext cx="1162142" cy="1162142"/>
      </dsp:txXfrm>
    </dsp:sp>
    <dsp:sp modelId="{4A11A4AB-5FB6-41CC-B435-DF746A46F510}">
      <dsp:nvSpPr>
        <dsp:cNvPr id="0" name=""/>
        <dsp:cNvSpPr/>
      </dsp:nvSpPr>
      <dsp:spPr>
        <a:xfrm rot="12900000">
          <a:off x="1217366" y="1672086"/>
          <a:ext cx="1261419" cy="46840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F5C9F3-7E17-4CD7-9074-395415F44287}">
      <dsp:nvSpPr>
        <dsp:cNvPr id="0" name=""/>
        <dsp:cNvSpPr/>
      </dsp:nvSpPr>
      <dsp:spPr>
        <a:xfrm>
          <a:off x="550758" y="919990"/>
          <a:ext cx="1561340" cy="12490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Verwerter</a:t>
          </a:r>
          <a:endParaRPr lang="de-DE" sz="1900" kern="1200" dirty="0"/>
        </a:p>
      </dsp:txBody>
      <dsp:txXfrm>
        <a:off x="587342" y="956574"/>
        <a:ext cx="1488172" cy="1175904"/>
      </dsp:txXfrm>
    </dsp:sp>
    <dsp:sp modelId="{08FFF42A-9F15-440F-9D13-C8288F42E8DD}">
      <dsp:nvSpPr>
        <dsp:cNvPr id="0" name=""/>
        <dsp:cNvSpPr/>
      </dsp:nvSpPr>
      <dsp:spPr>
        <a:xfrm rot="16200000">
          <a:off x="2467296" y="1021413"/>
          <a:ext cx="1261419" cy="46840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BD7FC6-4440-4120-AED8-29970DC50C27}">
      <dsp:nvSpPr>
        <dsp:cNvPr id="0" name=""/>
        <dsp:cNvSpPr/>
      </dsp:nvSpPr>
      <dsp:spPr>
        <a:xfrm>
          <a:off x="2317336" y="368"/>
          <a:ext cx="1561340" cy="12490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Urheber</a:t>
          </a:r>
          <a:endParaRPr lang="de-DE" sz="1900" kern="1200" dirty="0"/>
        </a:p>
      </dsp:txBody>
      <dsp:txXfrm>
        <a:off x="2353920" y="36952"/>
        <a:ext cx="1488172" cy="1175904"/>
      </dsp:txXfrm>
    </dsp:sp>
    <dsp:sp modelId="{026E8562-D1B3-4882-8565-5BBE695C4F9C}">
      <dsp:nvSpPr>
        <dsp:cNvPr id="0" name=""/>
        <dsp:cNvSpPr/>
      </dsp:nvSpPr>
      <dsp:spPr>
        <a:xfrm rot="19500000">
          <a:off x="3717227" y="1672086"/>
          <a:ext cx="1261419" cy="468402"/>
        </a:xfrm>
        <a:prstGeom prst="lef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652B67-4D24-4E96-90B0-72E5792B7A12}">
      <dsp:nvSpPr>
        <dsp:cNvPr id="0" name=""/>
        <dsp:cNvSpPr/>
      </dsp:nvSpPr>
      <dsp:spPr>
        <a:xfrm>
          <a:off x="4083914" y="919990"/>
          <a:ext cx="1561340" cy="12490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Allgemeinheit</a:t>
          </a:r>
          <a:endParaRPr lang="de-DE" sz="1900" kern="1200" dirty="0"/>
        </a:p>
      </dsp:txBody>
      <dsp:txXfrm>
        <a:off x="4120498" y="956574"/>
        <a:ext cx="1488172" cy="11759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9BD3CA-F4CD-4C13-8E66-20E172BCF3D1}">
      <dsp:nvSpPr>
        <dsp:cNvPr id="0" name=""/>
        <dsp:cNvSpPr/>
      </dsp:nvSpPr>
      <dsp:spPr>
        <a:xfrm>
          <a:off x="1936" y="4813"/>
          <a:ext cx="1887847" cy="7551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Urheber</a:t>
          </a:r>
          <a:endParaRPr lang="de-DE" sz="2000" kern="1200" dirty="0"/>
        </a:p>
      </dsp:txBody>
      <dsp:txXfrm>
        <a:off x="1936" y="4813"/>
        <a:ext cx="1887847" cy="755139"/>
      </dsp:txXfrm>
    </dsp:sp>
    <dsp:sp modelId="{B8137962-1773-4BF6-8011-69157478269A}">
      <dsp:nvSpPr>
        <dsp:cNvPr id="0" name=""/>
        <dsp:cNvSpPr/>
      </dsp:nvSpPr>
      <dsp:spPr>
        <a:xfrm>
          <a:off x="1936" y="759953"/>
          <a:ext cx="1887847" cy="16250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Finanzieller Ausgleich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Schutz des eigenen Werkes</a:t>
          </a:r>
          <a:endParaRPr lang="de-DE" sz="1600" kern="1200" dirty="0"/>
        </a:p>
      </dsp:txBody>
      <dsp:txXfrm>
        <a:off x="1936" y="759953"/>
        <a:ext cx="1887847" cy="1625040"/>
      </dsp:txXfrm>
    </dsp:sp>
    <dsp:sp modelId="{82EEBFD4-E298-4A35-9406-7B0A476D5507}">
      <dsp:nvSpPr>
        <dsp:cNvPr id="0" name=""/>
        <dsp:cNvSpPr/>
      </dsp:nvSpPr>
      <dsp:spPr>
        <a:xfrm>
          <a:off x="2154082" y="4813"/>
          <a:ext cx="1887847" cy="7551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Verwerter</a:t>
          </a:r>
          <a:endParaRPr lang="de-DE" sz="2000" kern="1200" dirty="0"/>
        </a:p>
      </dsp:txBody>
      <dsp:txXfrm>
        <a:off x="2154082" y="4813"/>
        <a:ext cx="1887847" cy="755139"/>
      </dsp:txXfrm>
    </dsp:sp>
    <dsp:sp modelId="{2ABB3D30-F8DD-4BF3-9853-0B6BFBCB8265}">
      <dsp:nvSpPr>
        <dsp:cNvPr id="0" name=""/>
        <dsp:cNvSpPr/>
      </dsp:nvSpPr>
      <dsp:spPr>
        <a:xfrm>
          <a:off x="2154082" y="759953"/>
          <a:ext cx="1887847" cy="16250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Optimale Verwertung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Wahrung des Geschäfts-modells</a:t>
          </a:r>
          <a:endParaRPr lang="de-DE" sz="1600" kern="1200" dirty="0"/>
        </a:p>
      </dsp:txBody>
      <dsp:txXfrm>
        <a:off x="2154082" y="759953"/>
        <a:ext cx="1887847" cy="1625040"/>
      </dsp:txXfrm>
    </dsp:sp>
    <dsp:sp modelId="{9600CBC3-E403-435A-A897-6AF913E184B2}">
      <dsp:nvSpPr>
        <dsp:cNvPr id="0" name=""/>
        <dsp:cNvSpPr/>
      </dsp:nvSpPr>
      <dsp:spPr>
        <a:xfrm>
          <a:off x="4306229" y="4813"/>
          <a:ext cx="1887847" cy="75513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Allgemeinheit</a:t>
          </a:r>
          <a:endParaRPr lang="de-DE" sz="2000" kern="1200" dirty="0"/>
        </a:p>
      </dsp:txBody>
      <dsp:txXfrm>
        <a:off x="4306229" y="4813"/>
        <a:ext cx="1887847" cy="755139"/>
      </dsp:txXfrm>
    </dsp:sp>
    <dsp:sp modelId="{7A83098E-19EE-4A18-98D8-7ABEF15987BD}">
      <dsp:nvSpPr>
        <dsp:cNvPr id="0" name=""/>
        <dsp:cNvSpPr/>
      </dsp:nvSpPr>
      <dsp:spPr>
        <a:xfrm>
          <a:off x="4306229" y="759953"/>
          <a:ext cx="1887847" cy="16250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Zugang zu geistigen Werken anderer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Kultureller Fort-schritt</a:t>
          </a:r>
          <a:endParaRPr lang="de-DE" sz="1600" kern="1200" dirty="0"/>
        </a:p>
      </dsp:txBody>
      <dsp:txXfrm>
        <a:off x="4306229" y="759953"/>
        <a:ext cx="1887847" cy="1625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72550-CB27-4A68-9EA6-DF173764FBE6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18BD-C622-41B3-900D-52C3174143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1636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72550-CB27-4A68-9EA6-DF173764FBE6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18BD-C622-41B3-900D-52C3174143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7099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72550-CB27-4A68-9EA6-DF173764FBE6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18BD-C622-41B3-900D-52C3174143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044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1189096" y="5617774"/>
            <a:ext cx="9843913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19937" y="1016990"/>
            <a:ext cx="9572977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20801" y="1009651"/>
            <a:ext cx="9572977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1026029" y="702069"/>
            <a:ext cx="757108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10568399" y="655232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02934" y="1794935"/>
            <a:ext cx="7631291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02934" y="3736622"/>
            <a:ext cx="761623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27569" y="5357593"/>
            <a:ext cx="1618428" cy="365125"/>
          </a:xfrm>
        </p:spPr>
        <p:txBody>
          <a:bodyPr/>
          <a:lstStyle/>
          <a:p>
            <a:fld id="{2005BCC5-7737-4A89-9FDB-F9EBF2FDBC44}" type="datetimeFigureOut">
              <a:rPr lang="de-DE" smtClean="0">
                <a:solidFill>
                  <a:srgbClr val="465E9C"/>
                </a:solidFill>
              </a:rPr>
              <a:pPr/>
              <a:t>03.10.2015</a:t>
            </a:fld>
            <a:endParaRPr lang="de-DE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65393" y="5357593"/>
            <a:ext cx="6713127" cy="365125"/>
          </a:xfrm>
        </p:spPr>
        <p:txBody>
          <a:bodyPr/>
          <a:lstStyle/>
          <a:p>
            <a:endParaRPr lang="de-DE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85241" y="5357593"/>
            <a:ext cx="738697" cy="365125"/>
          </a:xfrm>
        </p:spPr>
        <p:txBody>
          <a:bodyPr/>
          <a:lstStyle>
            <a:lvl1pPr algn="ctr">
              <a:defRPr/>
            </a:lvl1pPr>
          </a:lstStyle>
          <a:p>
            <a:fld id="{88081954-0C29-4EA8-8B17-6DD73FFA98F8}" type="slidenum">
              <a:rPr lang="de-DE" smtClean="0">
                <a:solidFill>
                  <a:srgbClr val="465E9C"/>
                </a:solidFill>
              </a:rPr>
              <a:pPr/>
              <a:t>‹Nr.›</a:t>
            </a:fld>
            <a:endParaRPr lang="de-DE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52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BCC5-7737-4A89-9FDB-F9EBF2FDBC44}" type="datetimeFigureOut">
              <a:rPr lang="de-DE" smtClean="0">
                <a:solidFill>
                  <a:srgbClr val="465E9C"/>
                </a:solidFill>
              </a:rPr>
              <a:pPr/>
              <a:t>03.10.2015</a:t>
            </a:fld>
            <a:endParaRPr lang="de-DE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1954-0C29-4EA8-8B17-6DD73FFA98F8}" type="slidenum">
              <a:rPr lang="de-DE" smtClean="0">
                <a:solidFill>
                  <a:srgbClr val="465E9C"/>
                </a:solidFill>
              </a:rPr>
              <a:pPr/>
              <a:t>‹Nr.›</a:t>
            </a:fld>
            <a:endParaRPr lang="de-DE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026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6639" y="2239431"/>
            <a:ext cx="8338725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1690" y="3725335"/>
            <a:ext cx="8308623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BCC5-7737-4A89-9FDB-F9EBF2FDBC44}" type="datetimeFigureOut">
              <a:rPr lang="de-DE" smtClean="0">
                <a:solidFill>
                  <a:srgbClr val="465E9C"/>
                </a:solidFill>
              </a:rPr>
              <a:pPr/>
              <a:t>03.10.2015</a:t>
            </a:fld>
            <a:endParaRPr lang="de-DE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1954-0C29-4EA8-8B17-6DD73FFA98F8}" type="slidenum">
              <a:rPr lang="de-DE" smtClean="0">
                <a:solidFill>
                  <a:srgbClr val="465E9C"/>
                </a:solidFill>
              </a:rPr>
              <a:pPr/>
              <a:t>‹Nr.›</a:t>
            </a:fld>
            <a:endParaRPr lang="de-DE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382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BCC5-7737-4A89-9FDB-F9EBF2FDBC44}" type="datetimeFigureOut">
              <a:rPr lang="de-DE" smtClean="0">
                <a:solidFill>
                  <a:srgbClr val="465E9C"/>
                </a:solidFill>
              </a:rPr>
              <a:pPr/>
              <a:t>03.10.2015</a:t>
            </a:fld>
            <a:endParaRPr lang="de-DE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1954-0C29-4EA8-8B17-6DD73FFA98F8}" type="slidenum">
              <a:rPr lang="de-DE" smtClean="0">
                <a:solidFill>
                  <a:srgbClr val="465E9C"/>
                </a:solidFill>
              </a:rPr>
              <a:pPr/>
              <a:t>‹Nr.›</a:t>
            </a:fld>
            <a:endParaRPr lang="de-DE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731264" y="2121407"/>
            <a:ext cx="4267200" cy="3602736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217920" y="2119313"/>
            <a:ext cx="4267200" cy="360521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04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77160" y="2122312"/>
            <a:ext cx="391936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47559" y="2122311"/>
            <a:ext cx="3925824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BCC5-7737-4A89-9FDB-F9EBF2FDBC44}" type="datetimeFigureOut">
              <a:rPr lang="de-DE" smtClean="0">
                <a:solidFill>
                  <a:srgbClr val="465E9C"/>
                </a:solidFill>
              </a:rPr>
              <a:pPr/>
              <a:t>03.10.2015</a:t>
            </a:fld>
            <a:endParaRPr lang="de-DE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1954-0C29-4EA8-8B17-6DD73FFA98F8}" type="slidenum">
              <a:rPr lang="de-DE" smtClean="0">
                <a:solidFill>
                  <a:srgbClr val="465E9C"/>
                </a:solidFill>
              </a:rPr>
              <a:pPr/>
              <a:t>‹Nr.›</a:t>
            </a:fld>
            <a:endParaRPr lang="de-DE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731264" y="2944368"/>
            <a:ext cx="4303776" cy="2779776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193535" y="2944813"/>
            <a:ext cx="4303776" cy="2779776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0684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BCC5-7737-4A89-9FDB-F9EBF2FDBC44}" type="datetimeFigureOut">
              <a:rPr lang="de-DE" smtClean="0">
                <a:solidFill>
                  <a:srgbClr val="465E9C"/>
                </a:solidFill>
              </a:rPr>
              <a:pPr/>
              <a:t>03.10.2015</a:t>
            </a:fld>
            <a:endParaRPr lang="de-DE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1954-0C29-4EA8-8B17-6DD73FFA98F8}" type="slidenum">
              <a:rPr lang="de-DE" smtClean="0">
                <a:solidFill>
                  <a:srgbClr val="465E9C"/>
                </a:solidFill>
              </a:rPr>
              <a:pPr/>
              <a:t>‹Nr.›</a:t>
            </a:fld>
            <a:endParaRPr lang="de-DE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0599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BCC5-7737-4A89-9FDB-F9EBF2FDBC44}" type="datetimeFigureOut">
              <a:rPr lang="de-DE" smtClean="0">
                <a:solidFill>
                  <a:srgbClr val="465E9C"/>
                </a:solidFill>
              </a:rPr>
              <a:pPr/>
              <a:t>03.10.2015</a:t>
            </a:fld>
            <a:endParaRPr lang="de-DE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1954-0C29-4EA8-8B17-6DD73FFA98F8}" type="slidenum">
              <a:rPr lang="de-DE" smtClean="0">
                <a:solidFill>
                  <a:srgbClr val="465E9C"/>
                </a:solidFill>
              </a:rPr>
              <a:pPr/>
              <a:t>‹Nr.›</a:t>
            </a:fld>
            <a:endParaRPr lang="de-DE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83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842903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5958497" y="605163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5961889" y="603504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998940" y="576868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999745" y="576072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3161475" y="293953"/>
            <a:ext cx="757108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8467351" y="238675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8635" y="2020043"/>
            <a:ext cx="4086436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6472388" y="1150993"/>
            <a:ext cx="4027723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0834" y="3623748"/>
            <a:ext cx="4065188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55598" y="5885673"/>
            <a:ext cx="1618428" cy="365125"/>
          </a:xfrm>
        </p:spPr>
        <p:txBody>
          <a:bodyPr/>
          <a:lstStyle/>
          <a:p>
            <a:fld id="{2005BCC5-7737-4A89-9FDB-F9EBF2FDBC44}" type="datetimeFigureOut">
              <a:rPr lang="de-DE" smtClean="0">
                <a:solidFill>
                  <a:srgbClr val="465E9C"/>
                </a:solidFill>
              </a:rPr>
              <a:pPr/>
              <a:t>03.10.2015</a:t>
            </a:fld>
            <a:endParaRPr lang="de-DE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219406" y="5829262"/>
            <a:ext cx="4696809" cy="365125"/>
          </a:xfrm>
        </p:spPr>
        <p:txBody>
          <a:bodyPr/>
          <a:lstStyle/>
          <a:p>
            <a:endParaRPr lang="de-DE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76418" y="5896962"/>
            <a:ext cx="738697" cy="365125"/>
          </a:xfrm>
        </p:spPr>
        <p:txBody>
          <a:bodyPr/>
          <a:lstStyle/>
          <a:p>
            <a:fld id="{88081954-0C29-4EA8-8B17-6DD73FFA98F8}" type="slidenum">
              <a:rPr lang="de-DE" smtClean="0">
                <a:solidFill>
                  <a:srgbClr val="465E9C"/>
                </a:solidFill>
              </a:rPr>
              <a:pPr/>
              <a:t>‹Nr.›</a:t>
            </a:fld>
            <a:endParaRPr lang="de-DE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504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72550-CB27-4A68-9EA6-DF173764FBE6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18BD-C622-41B3-900D-52C3174143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41949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842903" y="6058038"/>
            <a:ext cx="10295468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998940" y="576868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993412" y="575769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5958497" y="605163"/>
            <a:ext cx="505192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5953025" y="603920"/>
            <a:ext cx="505192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3161475" y="293953"/>
            <a:ext cx="757108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8467351" y="238675"/>
            <a:ext cx="566928" cy="75590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475232" y="2020824"/>
            <a:ext cx="408432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6531487" y="1207272"/>
            <a:ext cx="3885151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536192" y="3621024"/>
            <a:ext cx="4059936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8461249" y="5888738"/>
            <a:ext cx="1618428" cy="365125"/>
          </a:xfrm>
        </p:spPr>
        <p:txBody>
          <a:bodyPr/>
          <a:lstStyle/>
          <a:p>
            <a:fld id="{2005BCC5-7737-4A89-9FDB-F9EBF2FDBC44}" type="datetimeFigureOut">
              <a:rPr lang="de-DE" smtClean="0">
                <a:solidFill>
                  <a:srgbClr val="465E9C"/>
                </a:solidFill>
              </a:rPr>
              <a:pPr/>
              <a:t>03.10.2015</a:t>
            </a:fld>
            <a:endParaRPr lang="de-DE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1219426" y="5831038"/>
            <a:ext cx="4425391" cy="365125"/>
          </a:xfrm>
        </p:spPr>
        <p:txBody>
          <a:bodyPr/>
          <a:lstStyle/>
          <a:p>
            <a:endParaRPr lang="de-DE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10082786" y="5900027"/>
            <a:ext cx="738697" cy="365125"/>
          </a:xfrm>
        </p:spPr>
        <p:txBody>
          <a:bodyPr/>
          <a:lstStyle/>
          <a:p>
            <a:fld id="{88081954-0C29-4EA8-8B17-6DD73FFA98F8}" type="slidenum">
              <a:rPr lang="de-DE" smtClean="0">
                <a:solidFill>
                  <a:srgbClr val="465E9C"/>
                </a:solidFill>
              </a:rPr>
              <a:pPr/>
              <a:t>‹Nr.›</a:t>
            </a:fld>
            <a:endParaRPr lang="de-DE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6053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BCC5-7737-4A89-9FDB-F9EBF2FDBC44}" type="datetimeFigureOut">
              <a:rPr lang="de-DE" smtClean="0">
                <a:solidFill>
                  <a:srgbClr val="465E9C"/>
                </a:solidFill>
              </a:rPr>
              <a:pPr/>
              <a:t>03.10.2015</a:t>
            </a:fld>
            <a:endParaRPr lang="de-DE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1954-0C29-4EA8-8B17-6DD73FFA98F8}" type="slidenum">
              <a:rPr lang="de-DE" smtClean="0">
                <a:solidFill>
                  <a:srgbClr val="465E9C"/>
                </a:solidFill>
              </a:rPr>
              <a:pPr/>
              <a:t>‹Nr.›</a:t>
            </a:fld>
            <a:endParaRPr lang="de-DE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8960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2" y="925691"/>
            <a:ext cx="1907823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0962" y="1106313"/>
            <a:ext cx="6905039" cy="4402667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5BCC5-7737-4A89-9FDB-F9EBF2FDBC44}" type="datetimeFigureOut">
              <a:rPr lang="de-DE" smtClean="0">
                <a:solidFill>
                  <a:srgbClr val="465E9C"/>
                </a:solidFill>
              </a:rPr>
              <a:pPr/>
              <a:t>03.10.2015</a:t>
            </a:fld>
            <a:endParaRPr lang="de-DE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81954-0C29-4EA8-8B17-6DD73FFA98F8}" type="slidenum">
              <a:rPr lang="de-DE" smtClean="0">
                <a:solidFill>
                  <a:srgbClr val="465E9C"/>
                </a:solidFill>
              </a:rPr>
              <a:pPr/>
              <a:t>‹Nr.›</a:t>
            </a:fld>
            <a:endParaRPr lang="de-DE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721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72550-CB27-4A68-9EA6-DF173764FBE6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18BD-C622-41B3-900D-52C3174143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1318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72550-CB27-4A68-9EA6-DF173764FBE6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18BD-C622-41B3-900D-52C3174143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6472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72550-CB27-4A68-9EA6-DF173764FBE6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18BD-C622-41B3-900D-52C3174143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0589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72550-CB27-4A68-9EA6-DF173764FBE6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18BD-C622-41B3-900D-52C3174143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294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72550-CB27-4A68-9EA6-DF173764FBE6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18BD-C622-41B3-900D-52C3174143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0703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72550-CB27-4A68-9EA6-DF173764FBE6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18BD-C622-41B3-900D-52C3174143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9166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72550-CB27-4A68-9EA6-DF173764FBE6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418BD-C622-41B3-900D-52C3174143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9818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72550-CB27-4A68-9EA6-DF173764FBE6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418BD-C622-41B3-900D-52C31741439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195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12192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38201" y="6069330"/>
            <a:ext cx="1056132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75360" y="575310"/>
            <a:ext cx="102616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75360" y="576072"/>
            <a:ext cx="102616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724989" y="273091"/>
            <a:ext cx="757108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10914593" y="203675"/>
            <a:ext cx="566928" cy="755904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60031" y="817583"/>
            <a:ext cx="9286993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0721" y="2119257"/>
            <a:ext cx="8261873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06118" y="5809153"/>
            <a:ext cx="16184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005BCC5-7737-4A89-9FDB-F9EBF2FDBC44}" type="datetimeFigureOut">
              <a:rPr lang="de-DE" smtClean="0">
                <a:solidFill>
                  <a:srgbClr val="465E9C"/>
                </a:solidFill>
              </a:rPr>
              <a:pPr/>
              <a:t>03.10.2015</a:t>
            </a:fld>
            <a:endParaRPr lang="de-DE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9202" y="5809153"/>
            <a:ext cx="7386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de-DE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26937" y="5809153"/>
            <a:ext cx="7386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8081954-0C29-4EA8-8B17-6DD73FFA98F8}" type="slidenum">
              <a:rPr lang="de-DE" smtClean="0">
                <a:solidFill>
                  <a:srgbClr val="465E9C"/>
                </a:solidFill>
              </a:rPr>
              <a:pPr/>
              <a:t>‹Nr.›</a:t>
            </a:fld>
            <a:endParaRPr lang="de-DE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694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Das Urheberrecht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</a:t>
            </a:r>
            <a:r>
              <a:rPr lang="de-DE" dirty="0" smtClean="0"/>
              <a:t>nd wie es sich auf den Alltag auswirkt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813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Schrankenbestimmungen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Für den Urheber:</a:t>
            </a:r>
          </a:p>
          <a:p>
            <a:pPr lvl="1"/>
            <a:r>
              <a:rPr lang="de-DE" dirty="0" smtClean="0"/>
              <a:t>Einschränkung des Nutzungsrechts</a:t>
            </a:r>
          </a:p>
          <a:p>
            <a:r>
              <a:rPr lang="de-DE" dirty="0" smtClean="0"/>
              <a:t>Für den Nutzer:</a:t>
            </a:r>
          </a:p>
          <a:p>
            <a:pPr lvl="1"/>
            <a:r>
              <a:rPr lang="de-DE" dirty="0" smtClean="0"/>
              <a:t>Verwendung im Unterricht</a:t>
            </a:r>
          </a:p>
          <a:p>
            <a:pPr lvl="1"/>
            <a:r>
              <a:rPr lang="de-DE" dirty="0" smtClean="0"/>
              <a:t>Verwendung für eine abgegrenzte Zielgruppe</a:t>
            </a:r>
          </a:p>
          <a:p>
            <a:pPr lvl="1"/>
            <a:r>
              <a:rPr lang="de-DE" dirty="0" smtClean="0"/>
              <a:t>Weitere Kopien nur für private Zwecke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555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Zitieren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Einschränkung des Urheberrechts</a:t>
            </a:r>
          </a:p>
          <a:p>
            <a:r>
              <a:rPr lang="de-DE" dirty="0" smtClean="0"/>
              <a:t>In wissenschaftlichen Werken</a:t>
            </a:r>
          </a:p>
          <a:p>
            <a:pPr lvl="1"/>
            <a:r>
              <a:rPr lang="de-DE" dirty="0" smtClean="0"/>
              <a:t>Angabe der Quelle</a:t>
            </a:r>
          </a:p>
          <a:p>
            <a:r>
              <a:rPr lang="de-DE" dirty="0" smtClean="0"/>
              <a:t>In sonstigen Veröffentlichungen</a:t>
            </a:r>
          </a:p>
          <a:p>
            <a:pPr lvl="1"/>
            <a:r>
              <a:rPr lang="de-DE" dirty="0" smtClean="0"/>
              <a:t>Angabe der Quelle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068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Plagiat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Zitieren ohne Quellenangabe</a:t>
            </a:r>
          </a:p>
          <a:p>
            <a:r>
              <a:rPr lang="de-DE" dirty="0" smtClean="0"/>
              <a:t>„unbefugte Verwertung unter Anmaßung der Autorenschaft“</a:t>
            </a:r>
            <a:br>
              <a:rPr lang="de-DE" dirty="0" smtClean="0"/>
            </a:br>
            <a:r>
              <a:rPr lang="de-DE" dirty="0" smtClean="0"/>
              <a:t>(Zitat Hochschulrektorenkonferenz)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540047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Gemeinfreie Werke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Gemeinfreie Werke können lizenzfrei verwendet werden.</a:t>
            </a:r>
          </a:p>
          <a:p>
            <a:r>
              <a:rPr lang="de-DE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Voraussetzung</a:t>
            </a:r>
            <a:r>
              <a:rPr lang="de-DE" dirty="0" smtClean="0"/>
              <a:t>: </a:t>
            </a:r>
            <a:br>
              <a:rPr lang="de-DE" dirty="0" smtClean="0"/>
            </a:br>
            <a:r>
              <a:rPr lang="de-DE" dirty="0" smtClean="0"/>
              <a:t>Der Urheber ist länger als 70 Jahre tot.</a:t>
            </a:r>
          </a:p>
          <a:p>
            <a:r>
              <a:rPr lang="de-DE" dirty="0" smtClean="0"/>
              <a:t>Grenze gilt auch für</a:t>
            </a:r>
          </a:p>
          <a:p>
            <a:pPr lvl="1"/>
            <a:r>
              <a:rPr lang="de-DE" dirty="0" smtClean="0"/>
              <a:t>Übersetzungen</a:t>
            </a:r>
          </a:p>
          <a:p>
            <a:pPr lvl="1"/>
            <a:r>
              <a:rPr lang="de-DE" dirty="0"/>
              <a:t>s</a:t>
            </a:r>
            <a:r>
              <a:rPr lang="de-DE" smtClean="0"/>
              <a:t>onst </a:t>
            </a:r>
            <a:r>
              <a:rPr lang="de-DE" dirty="0" smtClean="0"/>
              <a:t>nachträglich bearbeitete Werke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702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Wozu Urheberrecht?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Bereits Fichte und Hegel:</a:t>
            </a:r>
          </a:p>
          <a:p>
            <a:pPr lvl="1"/>
            <a:r>
              <a:rPr lang="de-DE" dirty="0" smtClean="0"/>
              <a:t>Naturrecht des Urhebers an seiner geistigen Schöpfung</a:t>
            </a:r>
          </a:p>
          <a:p>
            <a:pPr lvl="1"/>
            <a:r>
              <a:rPr lang="de-DE" dirty="0" smtClean="0"/>
              <a:t>Urheberrecht wird nicht verliehen, sondern anerkannt vom Gesetzgeber</a:t>
            </a:r>
          </a:p>
          <a:p>
            <a:r>
              <a:rPr lang="de-DE" dirty="0" smtClean="0"/>
              <a:t>Schutz geistigen Eigentums an allen Werkstücken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56521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Wer ist Urheber?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Autoren</a:t>
            </a:r>
          </a:p>
          <a:p>
            <a:r>
              <a:rPr lang="de-DE" dirty="0" smtClean="0"/>
              <a:t>Musiker</a:t>
            </a:r>
          </a:p>
          <a:p>
            <a:r>
              <a:rPr lang="de-DE" dirty="0" smtClean="0"/>
              <a:t>Maler und Bildhauer</a:t>
            </a:r>
          </a:p>
          <a:p>
            <a:r>
              <a:rPr lang="de-DE" dirty="0" smtClean="0"/>
              <a:t>Regisseure</a:t>
            </a:r>
          </a:p>
          <a:p>
            <a:r>
              <a:rPr lang="de-DE" dirty="0" smtClean="0"/>
              <a:t>Software-Entwickler</a:t>
            </a:r>
          </a:p>
          <a:p>
            <a:r>
              <a:rPr lang="de-DE" dirty="0" smtClean="0"/>
              <a:t>Website-Programmierer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499246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wird geschützt?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Texte</a:t>
            </a:r>
          </a:p>
          <a:p>
            <a:r>
              <a:rPr lang="de-DE" dirty="0" smtClean="0"/>
              <a:t>Gemälde</a:t>
            </a:r>
          </a:p>
          <a:p>
            <a:r>
              <a:rPr lang="de-DE" dirty="0" smtClean="0"/>
              <a:t>Skulpturen</a:t>
            </a:r>
          </a:p>
          <a:p>
            <a:r>
              <a:rPr lang="de-DE" dirty="0" smtClean="0"/>
              <a:t>Musikstücke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de-DE" dirty="0"/>
              <a:t>Theateraufführungen</a:t>
            </a:r>
          </a:p>
          <a:p>
            <a:r>
              <a:rPr lang="de-DE" dirty="0"/>
              <a:t>Filme</a:t>
            </a:r>
          </a:p>
          <a:p>
            <a:r>
              <a:rPr lang="de-DE" dirty="0"/>
              <a:t>Software</a:t>
            </a:r>
          </a:p>
          <a:p>
            <a:r>
              <a:rPr lang="de-DE" dirty="0"/>
              <a:t>Websites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070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Verwandte Rechte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Verwertungsrecht</a:t>
            </a:r>
          </a:p>
          <a:p>
            <a:pPr lvl="1"/>
            <a:r>
              <a:rPr lang="de-DE" dirty="0" smtClean="0"/>
              <a:t>Verlage</a:t>
            </a:r>
          </a:p>
          <a:p>
            <a:pPr lvl="1"/>
            <a:r>
              <a:rPr lang="de-DE" dirty="0" smtClean="0"/>
              <a:t>Musikindustrie</a:t>
            </a:r>
          </a:p>
          <a:p>
            <a:pPr lvl="1"/>
            <a:r>
              <a:rPr lang="de-DE" dirty="0" smtClean="0"/>
              <a:t>Filmgesellschaft</a:t>
            </a:r>
          </a:p>
          <a:p>
            <a:pPr lvl="1"/>
            <a:r>
              <a:rPr lang="de-DE" dirty="0" smtClean="0"/>
              <a:t>Website-Betreiber</a:t>
            </a:r>
          </a:p>
          <a:p>
            <a:r>
              <a:rPr lang="de-DE" dirty="0" smtClean="0"/>
              <a:t>Recht am eigenen Bild</a:t>
            </a:r>
          </a:p>
          <a:p>
            <a:pPr lvl="1"/>
            <a:r>
              <a:rPr lang="de-DE" dirty="0" smtClean="0"/>
              <a:t>Natürliche</a:t>
            </a:r>
            <a:r>
              <a:rPr lang="en-US" dirty="0" smtClean="0"/>
              <a:t> </a:t>
            </a:r>
            <a:r>
              <a:rPr lang="de-DE" dirty="0" smtClean="0"/>
              <a:t>Personen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48242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Interessengruppen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2987676" y="2119314"/>
          <a:ext cx="6196013" cy="360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830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Interessen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/>
          </p:nvPr>
        </p:nvGraphicFramePr>
        <p:xfrm>
          <a:off x="2999657" y="2420889"/>
          <a:ext cx="6196013" cy="23898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890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39BD3CA-F4CD-4C13-8E66-20E172BCF3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039BD3CA-F4CD-4C13-8E66-20E172BCF3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EEBFD4-E298-4A35-9406-7B0A476D55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82EEBFD4-E298-4A35-9406-7B0A476D55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00CBC3-E403-435A-A897-6AF913E184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9600CBC3-E403-435A-A897-6AF913E184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8137962-1773-4BF6-8011-6915747826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B8137962-1773-4BF6-8011-6915747826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BB3D30-F8DD-4BF3-9853-0B6BFBCB82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2ABB3D30-F8DD-4BF3-9853-0B6BFBCB82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83098E-19EE-4A18-98D8-7ABEF15987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7A83098E-19EE-4A18-98D8-7ABEF15987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Was ist erlaubt?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Privatkopie</a:t>
            </a:r>
          </a:p>
          <a:p>
            <a:r>
              <a:rPr lang="de-DE" dirty="0" smtClean="0"/>
              <a:t>Schrankenbestimmungen</a:t>
            </a:r>
          </a:p>
          <a:p>
            <a:r>
              <a:rPr lang="de-DE" dirty="0" smtClean="0"/>
              <a:t>Zitieren</a:t>
            </a:r>
          </a:p>
          <a:p>
            <a:r>
              <a:rPr lang="de-DE" dirty="0" smtClean="0"/>
              <a:t>Gemeinfreie Werke verwenden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2926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Privatkopie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Nur zum eigenen Gebrauch</a:t>
            </a:r>
          </a:p>
          <a:p>
            <a:r>
              <a:rPr lang="de-DE" dirty="0" smtClean="0"/>
              <a:t>Nicht bei Kopierschutz</a:t>
            </a:r>
          </a:p>
          <a:p>
            <a:r>
              <a:rPr lang="de-DE" dirty="0" smtClean="0"/>
              <a:t>Keinerlei Veröffentlichung , z. B.</a:t>
            </a:r>
          </a:p>
          <a:p>
            <a:pPr lvl="1"/>
            <a:r>
              <a:rPr lang="de-DE" dirty="0" smtClean="0"/>
              <a:t>auf der eigenen Website</a:t>
            </a:r>
          </a:p>
          <a:p>
            <a:pPr lvl="1"/>
            <a:r>
              <a:rPr lang="de-DE" dirty="0" smtClean="0"/>
              <a:t>in Tauschbörsen (Upload)</a:t>
            </a:r>
          </a:p>
        </p:txBody>
      </p:sp>
    </p:spTree>
    <p:extLst>
      <p:ext uri="{BB962C8B-B14F-4D97-AF65-F5344CB8AC3E}">
        <p14:creationId xmlns:p14="http://schemas.microsoft.com/office/powerpoint/2010/main" val="2178792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in">
  <a:themeElements>
    <a:clrScheme name="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</Words>
  <Application>Microsoft Office PowerPoint</Application>
  <PresentationFormat>Breitbild</PresentationFormat>
  <Paragraphs>79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Constantia</vt:lpstr>
      <vt:lpstr>Franklin Gothic Book</vt:lpstr>
      <vt:lpstr>Rage Italic</vt:lpstr>
      <vt:lpstr>Larissa</vt:lpstr>
      <vt:lpstr>Pin</vt:lpstr>
      <vt:lpstr>Das Urheberrecht</vt:lpstr>
      <vt:lpstr>Wozu Urheberrecht?</vt:lpstr>
      <vt:lpstr>Wer ist Urheber?</vt:lpstr>
      <vt:lpstr>Was wird geschützt?</vt:lpstr>
      <vt:lpstr>Verwandte Rechte</vt:lpstr>
      <vt:lpstr>Interessengruppen</vt:lpstr>
      <vt:lpstr>Interessen</vt:lpstr>
      <vt:lpstr>Was ist erlaubt?</vt:lpstr>
      <vt:lpstr>Die Privatkopie</vt:lpstr>
      <vt:lpstr>Schrankenbestimmungen</vt:lpstr>
      <vt:lpstr>Zitieren</vt:lpstr>
      <vt:lpstr>Plagiat</vt:lpstr>
      <vt:lpstr>Gemeinfreie Werke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Urheberrecht</dc:title>
  <dc:creator>Laura Thomas</dc:creator>
  <cp:lastModifiedBy>Lina Wagner</cp:lastModifiedBy>
  <cp:revision>1</cp:revision>
  <dcterms:created xsi:type="dcterms:W3CDTF">2013-01-29T13:17:57Z</dcterms:created>
  <dcterms:modified xsi:type="dcterms:W3CDTF">2015-10-03T15:51:19Z</dcterms:modified>
</cp:coreProperties>
</file>